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5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20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3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55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207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178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84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438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59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358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781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434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D679F-B6B2-AD43-92F2-A74314EF20F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73597-17CE-0E48-87CC-47ACD9135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798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015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044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5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4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4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4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5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5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5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5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5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1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Macintosh PowerPoint</Application>
  <PresentationFormat>On-screen Show (4:3)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iqt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sunil maharjan</dc:creator>
  <cp:lastModifiedBy>sunil maharjan</cp:lastModifiedBy>
  <cp:revision>2</cp:revision>
  <dcterms:created xsi:type="dcterms:W3CDTF">2019-12-22T15:54:26Z</dcterms:created>
  <dcterms:modified xsi:type="dcterms:W3CDTF">2019-12-22T16:19:28Z</dcterms:modified>
</cp:coreProperties>
</file>

<file path=docProps/thumbnail.jpeg>
</file>